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50"/>
  </p:notesMasterIdLst>
  <p:sldIdLst>
    <p:sldId id="309" r:id="rId15"/>
    <p:sldId id="264" r:id="rId16"/>
    <p:sldId id="4020" r:id="rId17"/>
    <p:sldId id="4021" r:id="rId18"/>
    <p:sldId id="1817239663" r:id="rId19"/>
    <p:sldId id="1817239664" r:id="rId20"/>
    <p:sldId id="260" r:id="rId21"/>
    <p:sldId id="314" r:id="rId22"/>
    <p:sldId id="1817239680" r:id="rId23"/>
    <p:sldId id="277" r:id="rId24"/>
    <p:sldId id="292" r:id="rId25"/>
    <p:sldId id="1817239666" r:id="rId26"/>
    <p:sldId id="1817239667" r:id="rId27"/>
    <p:sldId id="1817239681" r:id="rId28"/>
    <p:sldId id="1817239682" r:id="rId29"/>
    <p:sldId id="1817239683" r:id="rId30"/>
    <p:sldId id="1817239684" r:id="rId31"/>
    <p:sldId id="262" r:id="rId32"/>
    <p:sldId id="289" r:id="rId33"/>
    <p:sldId id="307" r:id="rId34"/>
    <p:sldId id="1817239669" r:id="rId35"/>
    <p:sldId id="1817239685" r:id="rId36"/>
    <p:sldId id="1817239686" r:id="rId37"/>
    <p:sldId id="1817239687" r:id="rId38"/>
    <p:sldId id="1817239674" r:id="rId39"/>
    <p:sldId id="297" r:id="rId40"/>
    <p:sldId id="299" r:id="rId41"/>
    <p:sldId id="302" r:id="rId42"/>
    <p:sldId id="303" r:id="rId43"/>
    <p:sldId id="1817239675" r:id="rId44"/>
    <p:sldId id="267" r:id="rId45"/>
    <p:sldId id="263" r:id="rId46"/>
    <p:sldId id="1817239688" r:id="rId47"/>
    <p:sldId id="1817239679" r:id="rId48"/>
    <p:sldId id="181723968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2/15/2023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84902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1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1.jpg"/><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10" Type="http://schemas.openxmlformats.org/officeDocument/2006/relationships/image" Target="../media/image1.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690" y="668360"/>
            <a:ext cx="1544660" cy="1486916"/>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054" y="1840338"/>
            <a:ext cx="1338598" cy="1288557"/>
          </a:xfrm>
          <a:prstGeom prst="rect">
            <a:avLst/>
          </a:prstGeom>
        </p:spPr>
      </p:pic>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40785" y="2628214"/>
            <a:ext cx="1640785" cy="1579447"/>
          </a:xfrm>
          <a:prstGeom prst="rect">
            <a:avLst/>
          </a:prstGeom>
        </p:spPr>
      </p:pic>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98366" y="1315600"/>
            <a:ext cx="1565844" cy="1507308"/>
          </a:xfrm>
          <a:prstGeom prst="rect">
            <a:avLst/>
          </a:prstGeom>
        </p:spPr>
      </p:pic>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jpg"/><Relationship Id="rId7" Type="http://schemas.openxmlformats.org/officeDocument/2006/relationships/image" Target="../media/image41.png"/><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0.png"/><Relationship Id="rId5" Type="http://schemas.openxmlformats.org/officeDocument/2006/relationships/image" Target="../media/image44.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jp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4.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svg"/><Relationship Id="rId18" Type="http://schemas.openxmlformats.org/officeDocument/2006/relationships/image" Target="../media/image20.png"/><Relationship Id="rId3" Type="http://schemas.openxmlformats.org/officeDocument/2006/relationships/slideLayout" Target="../slideLayouts/slideLayout18.xml"/><Relationship Id="rId21" Type="http://schemas.openxmlformats.org/officeDocument/2006/relationships/image" Target="../media/image23.png"/><Relationship Id="rId7" Type="http://schemas.openxmlformats.org/officeDocument/2006/relationships/image" Target="../media/image14.svg"/><Relationship Id="rId12" Type="http://schemas.openxmlformats.org/officeDocument/2006/relationships/image" Target="../media/image18.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16.sv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slide" Target="slide3.xml"/><Relationship Id="rId22"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52.jp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81.sv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83.png"/><Relationship Id="rId5" Type="http://schemas.openxmlformats.org/officeDocument/2006/relationships/image" Target="../media/image84.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86.jpe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4.png"/><Relationship Id="rId7" Type="http://schemas.openxmlformats.org/officeDocument/2006/relationships/image" Target="../media/image89.png"/><Relationship Id="rId2" Type="http://schemas.openxmlformats.org/officeDocument/2006/relationships/image" Target="../media/image42.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7.sv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53.sv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58.xml"/><Relationship Id="rId6" Type="http://schemas.openxmlformats.org/officeDocument/2006/relationships/image" Target="../media/image49.png"/><Relationship Id="rId11" Type="http://schemas.openxmlformats.org/officeDocument/2006/relationships/image" Target="../media/image47.png"/><Relationship Id="rId5" Type="http://schemas.openxmlformats.org/officeDocument/2006/relationships/image" Target="../media/image75.png"/><Relationship Id="rId10" Type="http://schemas.openxmlformats.org/officeDocument/2006/relationships/image" Target="../media/image46.png"/><Relationship Id="rId4" Type="http://schemas.openxmlformats.org/officeDocument/2006/relationships/image" Target="../media/image47.svg"/><Relationship Id="rId9" Type="http://schemas.openxmlformats.org/officeDocument/2006/relationships/image" Target="../media/image41.png"/><Relationship Id="rId1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image" Target="../media/image31.png"/><Relationship Id="rId11" Type="http://schemas.openxmlformats.org/officeDocument/2006/relationships/image" Target="../media/image94.png"/><Relationship Id="rId5" Type="http://schemas.openxmlformats.org/officeDocument/2006/relationships/image" Target="../media/image30.png"/><Relationship Id="rId10" Type="http://schemas.openxmlformats.org/officeDocument/2006/relationships/image" Target="../media/image93.png"/><Relationship Id="rId4" Type="http://schemas.openxmlformats.org/officeDocument/2006/relationships/image" Target="../media/image29.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95.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9"/>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id="{05B37E64-C8E3-4CF2-89DF-8772B71579C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id="{7B1D5BD9-6C2B-4764-BA69-F922DC6A90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id="{2E298275-933A-42A9-8182-23FDA12C93E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id="{D18BF4CD-470A-4938-AC9D-690B2D9AFA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id="{5000A515-82B9-47E2-93D8-D9A6989F0F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id="{FFD97C57-4235-48C9-9C16-E6EAB00C029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id="{59287FC9-EEDD-4BF6-BFEB-6B52D000D87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id="{9EECA51D-A743-4E28-8943-AA0A9FA6AFC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id="{F293BAA9-3805-44F1-8D45-A1373EAF3A5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id="{811636F5-6AD9-424A-8961-265AFCAB45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id="{B2EDC54B-611D-43E3-9FAC-656F466739D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id="{385BEBCD-DB05-4E88-AA66-5B55A2E94F3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id="{77BC4B45-4A1D-2082-AD39-1872FBA6ACD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id="{A05C8E4A-6EDB-7579-E4AE-C35719B657F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id="{ADE3D0DA-4940-E4E3-1808-5448A6E897C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id="{FBC9ACCB-56E4-EE5F-9C77-5EF6A57A4CCE}"/>
              </a:ext>
            </a:extLst>
          </p:cNvPr>
          <p:cNvPicPr>
            <a:picLocks noChangeAspect="1"/>
          </p:cNvPicPr>
          <p:nvPr/>
        </p:nvPicPr>
        <p:blipFill>
          <a:blip r:embed="rId13"/>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04799" y="150882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9"/>
            <a:ext cx="1648604" cy="1468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E7CC6B95-A46A-40DE-8754-A7822067316E}"/>
              </a:ext>
            </a:extLst>
          </p:cNvPr>
          <p:cNvSpPr/>
          <p:nvPr/>
        </p:nvSpPr>
        <p:spPr>
          <a:xfrm>
            <a:off x="785812" y="1157287"/>
            <a:ext cx="11026959" cy="141597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EM </a:t>
            </a:r>
            <a:r>
              <a:rPr kumimoji="0" lang="vi-VN"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HIỀN</a:t>
            </a: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TRẦN</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 </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NHÓM</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lang="vi-VN" sz="2667" b="1" kern="0" dirty="0" smtClean="0">
                <a:solidFill>
                  <a:prstClr val="black"/>
                </a:solidFill>
                <a:latin typeface="Times New Roman"/>
                <a:ea typeface="微软雅黑"/>
                <a:cs typeface="Times New Roman" panose="02020603050405020304" pitchFamily="18" charset="0"/>
              </a:rPr>
              <a:t>Zalo+ Fb ( vi phạm em xin ngừng bàn giao không hoàn phí)</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EA5D2FFD-8BE3-4F10-AE29-DD13C2C3E721}"/>
              </a:ext>
            </a:extLst>
          </p:cNvPr>
          <p:cNvSpPr/>
          <p:nvPr/>
        </p:nvSpPr>
        <p:spPr>
          <a:xfrm>
            <a:off x="345672" y="3114675"/>
            <a:ext cx="11644313" cy="2920365"/>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26">
              <a:defRPr/>
            </a:pPr>
            <a:r>
              <a:rPr lang="en-US" sz="2667" b="1" kern="0" dirty="0" err="1">
                <a:solidFill>
                  <a:srgbClr val="FF0000"/>
                </a:solidFill>
                <a:latin typeface="Times New Roman"/>
                <a:ea typeface="微软雅黑"/>
                <a:cs typeface="Times New Roman" panose="02020603050405020304" pitchFamily="18" charset="0"/>
              </a:rPr>
              <a:t>Thầy</a:t>
            </a:r>
            <a:r>
              <a:rPr lang="en-US" sz="2667" b="1" kern="0" dirty="0">
                <a:solidFill>
                  <a:srgbClr val="FF0000"/>
                </a:solidFill>
                <a:latin typeface="Times New Roman"/>
                <a:ea typeface="微软雅黑"/>
                <a:cs typeface="Times New Roman" panose="02020603050405020304" pitchFamily="18" charset="0"/>
              </a:rPr>
              <a:t>/</a:t>
            </a:r>
            <a:r>
              <a:rPr lang="en-US" sz="2667" b="1" kern="0" dirty="0" err="1">
                <a:solidFill>
                  <a:srgbClr val="FF0000"/>
                </a:solidFill>
                <a:latin typeface="Times New Roman"/>
                <a:ea typeface="微软雅黑"/>
                <a:cs typeface="Times New Roman" panose="02020603050405020304" pitchFamily="18" charset="0"/>
              </a:rPr>
              <a:t>Cô</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đăng</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ký</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lấy</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giáo</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án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liên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hệ</a:t>
            </a:r>
            <a:r>
              <a:rPr lang="en-US" sz="2667" b="1" kern="0" dirty="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link</a:t>
            </a:r>
            <a:r>
              <a:rPr lang="vi-VN" sz="2667" b="1" kern="0" dirty="0" smtClean="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Facebook</a:t>
            </a:r>
            <a:r>
              <a:rPr lang="vi-VN" sz="2667" b="1" kern="0" dirty="0" smtClean="0">
                <a:solidFill>
                  <a:srgbClr val="FF0000"/>
                </a:solidFill>
                <a:latin typeface="Times New Roman"/>
                <a:ea typeface="微软雅黑"/>
                <a:cs typeface="Times New Roman" panose="02020603050405020304" pitchFamily="18" charset="0"/>
              </a:rPr>
              <a:t> Hien Tran PowerPoin</a:t>
            </a:r>
          </a:p>
          <a:p>
            <a:pPr lvl="0" algn="ctr" defTabSz="835526">
              <a:defRPr/>
            </a:pPr>
            <a:r>
              <a:rPr lang="en-US" sz="2667" b="1" kern="0" dirty="0">
                <a:solidFill>
                  <a:srgbClr val="0070C0"/>
                </a:solidFill>
                <a:latin typeface="Times New Roman"/>
                <a:ea typeface="微软雅黑"/>
                <a:cs typeface="Times New Roman" panose="02020603050405020304" pitchFamily="18" charset="0"/>
              </a:rPr>
              <a:t>https://www.facebook.com/profile.php?id=100061892167622</a:t>
            </a:r>
            <a:r>
              <a:rPr lang="en-US" sz="2667" b="1" kern="0" dirty="0" smtClean="0">
                <a:solidFill>
                  <a:srgbClr val="FF0000"/>
                </a:solidFill>
                <a:latin typeface="Times New Roman"/>
                <a:ea typeface="微软雅黑"/>
                <a:cs typeface="Times New Roman" panose="02020603050405020304" pitchFamily="18" charset="0"/>
              </a:rPr>
              <a:t> </a:t>
            </a:r>
            <a:endParaRPr lang="vi-VN" sz="2667" b="1" kern="0" dirty="0" smtClean="0">
              <a:solidFill>
                <a:srgbClr val="FF0000"/>
              </a:solidFill>
              <a:latin typeface="Times New Roman"/>
              <a:ea typeface="微软雅黑"/>
              <a:cs typeface="Times New Roman" panose="02020603050405020304" pitchFamily="18" charset="0"/>
            </a:endParaRPr>
          </a:p>
          <a:p>
            <a:pPr lvl="0" algn="ctr" defTabSz="835526">
              <a:defRPr/>
            </a:pPr>
            <a:r>
              <a:rPr lang="vi-VN" sz="2500" b="1" kern="0" dirty="0" smtClean="0">
                <a:solidFill>
                  <a:srgbClr val="00B0F0"/>
                </a:solidFill>
                <a:latin typeface="Times New Roman"/>
                <a:ea typeface="微软雅黑"/>
                <a:cs typeface="Times New Roman" panose="02020603050405020304" pitchFamily="18" charset="0"/>
              </a:rPr>
              <a:t>NHÓM GIÁO ÁN ĐIÊN TỬ LỚP 2,3,6,7 ( coppy link bên dưới vào tìm kiếm fb )</a:t>
            </a:r>
          </a:p>
          <a:p>
            <a:pPr lvl="0" algn="ctr" defTabSz="835526">
              <a:defRPr/>
            </a:pPr>
            <a:r>
              <a:rPr lang="vi-VN" sz="2667" b="1" kern="0" dirty="0" smtClean="0">
                <a:solidFill>
                  <a:srgbClr val="0070C0"/>
                </a:solidFill>
                <a:latin typeface="Times New Roman"/>
                <a:ea typeface="微软雅黑"/>
                <a:cs typeface="Times New Roman" panose="02020603050405020304" pitchFamily="18" charset="0"/>
                <a:hlinkClick r:id="rId3"/>
              </a:rPr>
              <a:t>https://www.facebook.com/groups/514479210372531/?ref=share_group_link</a:t>
            </a:r>
            <a:endParaRPr lang="vi-VN" sz="2667" b="1" kern="0" dirty="0" smtClean="0">
              <a:solidFill>
                <a:srgbClr val="0070C0"/>
              </a:solidFill>
              <a:latin typeface="Times New Roman"/>
              <a:ea typeface="微软雅黑"/>
              <a:cs typeface="Times New Roman" panose="02020603050405020304" pitchFamily="18" charset="0"/>
            </a:endParaRPr>
          </a:p>
          <a:p>
            <a:pPr lvl="0" algn="ctr" defTabSz="835526">
              <a:defRPr/>
            </a:pPr>
            <a:r>
              <a:rPr lang="vi-VN" sz="2667" b="1" kern="0" dirty="0" smtClean="0">
                <a:solidFill>
                  <a:srgbClr val="00B050"/>
                </a:solidFill>
                <a:latin typeface="Times New Roman"/>
                <a:ea typeface="微软雅黑"/>
                <a:cs typeface="Times New Roman" panose="02020603050405020304" pitchFamily="18" charset="0"/>
              </a:rPr>
              <a:t>Tài khoản ngân hàng nhận ck tiền duy nhất : 0353095025 viettinbank</a:t>
            </a:r>
          </a:p>
          <a:p>
            <a:pPr lvl="0" algn="ctr" defTabSz="835526">
              <a:defRPr/>
            </a:pPr>
            <a:r>
              <a:rPr kumimoji="0" lang="en-US" sz="3200"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Duy nhất</a:t>
            </a:r>
            <a:r>
              <a:rPr kumimoji="0" lang="vi-VN" sz="3200"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a:t>
            </a:r>
            <a:r>
              <a:rPr lang="vi-VN" sz="3200" b="1" kern="0" dirty="0" smtClean="0">
                <a:solidFill>
                  <a:srgbClr val="FF0000"/>
                </a:solidFill>
                <a:latin typeface="Times New Roman"/>
                <a:ea typeface="微软雅黑"/>
                <a:cs typeface="Times New Roman" panose="02020603050405020304" pitchFamily="18" charset="0"/>
              </a:rPr>
              <a:t>Hiền Trần </a:t>
            </a:r>
            <a:r>
              <a:rPr kumimoji="0" lang="en-US" sz="3200"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0353095025 </a:t>
            </a:r>
          </a:p>
          <a:p>
            <a:pPr lvl="0" algn="ctr" defTabSz="835526">
              <a:defRPr/>
            </a:pPr>
            <a:r>
              <a:rPr kumimoji="0" lang="vi-VN" sz="3200" b="1" i="0" u="none" strike="noStrike" kern="0" cap="none" spc="0" normalizeH="0" baseline="0" noProof="0" dirty="0" smtClean="0">
                <a:ln>
                  <a:noFill/>
                </a:ln>
                <a:effectLst/>
                <a:uLnTx/>
                <a:uFillTx/>
                <a:latin typeface="Times New Roman"/>
                <a:ea typeface="微软雅黑"/>
                <a:cs typeface="Times New Roman" panose="02020603050405020304" pitchFamily="18" charset="0"/>
              </a:rPr>
              <a:t>( mọi</a:t>
            </a:r>
            <a:r>
              <a:rPr kumimoji="0" lang="vi-VN" sz="3200" b="1" i="0" u="none" strike="noStrike" kern="0" cap="none" spc="0" normalizeH="0" noProof="0" dirty="0" smtClean="0">
                <a:ln>
                  <a:noFill/>
                </a:ln>
                <a:effectLst/>
                <a:uLnTx/>
                <a:uFillTx/>
                <a:latin typeface="Times New Roman"/>
                <a:ea typeface="微软雅黑"/>
                <a:cs typeface="Times New Roman" panose="02020603050405020304" pitchFamily="18" charset="0"/>
              </a:rPr>
              <a:t> tài khoản khác đều giả mạo)</a:t>
            </a:r>
            <a:endParaRPr kumimoji="0" lang="en-US" sz="3200" b="1" i="0" u="none" strike="noStrike" kern="0" cap="none" spc="0" normalizeH="0" baseline="0" noProof="0" dirty="0">
              <a:ln>
                <a:noFill/>
              </a:ln>
              <a:effectLst/>
              <a:uLnTx/>
              <a:uFillTx/>
              <a:latin typeface="Times New Roman"/>
              <a:ea typeface="微软雅黑"/>
              <a:cs typeface="Times New Roman" panose="02020603050405020304" pitchFamily="18" charset="0"/>
            </a:endParaRPr>
          </a:p>
        </p:txBody>
      </p:sp>
    </p:spTree>
    <p:extLst>
      <p:ext uri="{BB962C8B-B14F-4D97-AF65-F5344CB8AC3E}">
        <p14:creationId xmlns:p14="http://schemas.microsoft.com/office/powerpoint/2010/main" val="3276529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id="{B100CEDE-A6B4-280B-3597-1D75D938B76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id="{12EB72DD-30CA-C1A5-BDC7-5852AF8861F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id="{47C05659-1E06-0888-5B95-DEA9C11D724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2576</Words>
  <Application>Microsoft Office PowerPoint</Application>
  <PresentationFormat>Widescreen</PresentationFormat>
  <Paragraphs>133</Paragraphs>
  <Slides>35</Slides>
  <Notes>26</Notes>
  <HiddenSlides>0</HiddenSlides>
  <MMClips>1</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35</vt:i4>
      </vt:variant>
    </vt:vector>
  </HeadingPairs>
  <TitlesOfParts>
    <vt:vector size="65" baseType="lpstr">
      <vt:lpstr>微软雅黑</vt:lpstr>
      <vt:lpstr>#9Slide02 Noi dung dai</vt:lpstr>
      <vt:lpstr>#9Slide02 Tieu de dai</vt:lpstr>
      <vt:lpstr>Arial</vt:lpstr>
      <vt:lpstr>Arial-Rounded</vt:lpstr>
      <vt:lpstr>Calibri</vt:lpstr>
      <vt:lpstr>Coiny</vt:lpstr>
      <vt:lpstr>等线</vt:lpstr>
      <vt:lpstr>等线 Light</vt:lpstr>
      <vt:lpstr>Times New Roman</vt:lpstr>
      <vt:lpstr>UTM Scriptina KT</vt:lpstr>
      <vt:lpstr>字魂105号-简雅黑</vt:lpstr>
      <vt:lpstr>字魂70号-灵悦黑体</vt:lpstr>
      <vt:lpstr>思源宋体 SemiBold</vt:lpstr>
      <vt:lpstr>思源黑体 CN Bold</vt:lpstr>
      <vt:lpstr>思源黑体 CN Regular</vt: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2023-01-30T12:09:15Z</dcterms:created>
  <dcterms:modified xsi:type="dcterms:W3CDTF">2023-02-15T14:05:49Z</dcterms:modified>
</cp:coreProperties>
</file>